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52F5-8FCD-A74F-895E-4BF5348DF3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184" y="1477107"/>
            <a:ext cx="5673970" cy="4888523"/>
          </a:xfrm>
        </p:spPr>
        <p:txBody>
          <a:bodyPr anchor="ctr">
            <a:normAutofit/>
          </a:bodyPr>
          <a:lstStyle>
            <a:lvl1pPr algn="ctr">
              <a:defRPr lang="th-TH" sz="6000" b="1" smtClean="0">
                <a:effectLst/>
              </a:defRPr>
            </a:lvl1pPr>
          </a:lstStyle>
          <a:p>
            <a:r>
              <a:rPr lang="th-TH" sz="1600" dirty="0">
                <a:effectLst/>
                <a:ea typeface="Linux Libertine G"/>
                <a:cs typeface="TH SarabunPSK" panose="020B0500040200020003" pitchFamily="34" charset="-34"/>
              </a:rPr>
              <a:t>ชื่อเรื่อง (ภาษาไทยและอังกฤษ)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971DE-F108-D740-9233-7204FB8CCB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42030" y="4215884"/>
            <a:ext cx="3130061" cy="59482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th-TH" sz="40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z="1600" dirty="0">
                <a:effectLst/>
                <a:ea typeface="Linux Libertine G"/>
                <a:cs typeface="TH SarabunPSK" panose="020B0500040200020003" pitchFamily="34" charset="-34"/>
              </a:rPr>
              <a:t>ชื่อ</a:t>
            </a:r>
            <a:r>
              <a:rPr lang="en-US" sz="1600" dirty="0">
                <a:effectLst/>
                <a:latin typeface="TH SarabunPSK" panose="020B0500040200020003" pitchFamily="34" charset="-34"/>
                <a:ea typeface="Linux Libertine G"/>
              </a:rPr>
              <a:t>-</a:t>
            </a:r>
            <a:r>
              <a:rPr lang="th-TH" sz="1600" dirty="0">
                <a:effectLst/>
                <a:latin typeface="TH SarabunPSK" panose="020B0500040200020003" pitchFamily="34" charset="-34"/>
                <a:ea typeface="Linux Libertine G"/>
              </a:rPr>
              <a:t>สกุล เจ้าของผลงาน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4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A50E-B65C-9044-992F-9EA4DA7E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1ABE8-5509-084B-A56E-D402DE3B3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6ADE-46DD-5642-8CD5-29AED2EF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E94D0-5099-794D-BF02-9F7020473C0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C5C2A-8196-2B4F-BFB2-625A2A2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C2A45-24BD-E948-BF15-7F88BCED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F3A37-1A57-FA42-9CC0-CB84C45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76F18-A1C7-2248-B773-7E73744CA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E4982-AB54-504E-9355-42DF11A7A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DE9E-DC9A-0B43-AF83-C108E00D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E94D0-5099-794D-BF02-9F7020473C0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8467A-D3CE-F940-8417-AE624D5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9A75-C536-E64E-92B6-04D365F8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F3A37-1A57-FA42-9CC0-CB84C45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2FC4-4014-7D4D-8BC0-A5603BFB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848051-651F-FE41-B55F-376AD958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86" y="926123"/>
            <a:ext cx="5709138" cy="574431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90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0AF4-D88D-B348-AF54-8727C54D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0107"/>
            <a:ext cx="10515600" cy="89278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7D1F-E4E7-4947-8385-A34C9C2C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4954"/>
            <a:ext cx="10515600" cy="409135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20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416B-E227-964B-B3CF-FDA4E1B4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867508"/>
            <a:ext cx="5597769" cy="72683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BB62-08BA-A845-BD84-76C6524C1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788877" cy="47041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EDA4C-0E3C-224A-9415-537331979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030" y="1825625"/>
            <a:ext cx="4835769" cy="47041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51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B2377-0769-1D4B-BC32-87719AC9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488830"/>
            <a:ext cx="4799012" cy="50409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8E8F0-EA11-E945-A4C9-37F52CDCF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8432"/>
            <a:ext cx="4799012" cy="4407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B3B87-0CA0-594B-9C81-C8BF738ED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3200" y="1488830"/>
            <a:ext cx="4802188" cy="50409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AF63E-5BBA-D04B-AE56-04EC05F9D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3200" y="2098432"/>
            <a:ext cx="4802188" cy="4407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1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EC13-7915-0F4C-B299-DB9E4549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D96CB-3B5B-124F-A88E-6A885FA8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E94D0-5099-794D-BF02-9F7020473C0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F7A9F-1DFF-594F-98A2-3428DB0D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00B3B-855B-414A-8C0B-C2D7695F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F3A37-1A57-FA42-9CC0-CB84C45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3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71C4F-1408-1242-87F0-95EA9F43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E94D0-5099-794D-BF02-9F7020473C0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3710D-B936-7D4A-B2D1-B135775F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F6A-1589-FD41-82EF-7AE3EDAE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F3A37-1A57-FA42-9CC0-CB84C45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DCF-73FE-BF4D-8773-274046D7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BDFD-4B77-184C-80D3-245B72BD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D85D6-B184-A442-AC72-C9297459E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00B5F-933C-8C49-A0E6-906E01E6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E94D0-5099-794D-BF02-9F7020473C0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23924-66B5-1248-B7E3-5A86BC6B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CC84E-0211-AE41-92AC-09D9AD69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F3A37-1A57-FA42-9CC0-CB84C45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7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1FB0-7E40-9245-8553-60266CA9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80F56-FD8B-3141-8DCC-175FD2D0D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4996A-70C5-4C42-884D-FAAA4523D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7D706-8D4F-794F-9A81-5922EF4C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E94D0-5099-794D-BF02-9F7020473C0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59E48-8934-B244-97F7-740E1F1E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ECD30-1502-0745-B282-DFB9150D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F3A37-1A57-FA42-9CC0-CB84C455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F155C-9FEA-7A49-85AD-20E77ECB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95249-96D2-AF49-8059-BEDEF4A6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3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A228-6788-A34C-A53C-77FB3625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การขยายผล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AD9A2-4FD6-B042-9ACF-FC45C7D58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933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894E2-2EDB-624E-9305-E0B24892E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 (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APA Style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B5EA-8917-B342-A531-9E1048F60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FEA18-CB95-AC42-82A2-943B8912F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C0365D-A0E9-6044-A175-6870B1380B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357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C410-6C66-F540-8010-1EB311B6D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E7EC6-6AD1-FE47-9097-95CB639F3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8" y="4450345"/>
            <a:ext cx="4654062" cy="594824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7B95A-0712-A441-B3C3-649FB6A59B5A}"/>
              </a:ext>
            </a:extLst>
          </p:cNvPr>
          <p:cNvSpPr/>
          <p:nvPr/>
        </p:nvSpPr>
        <p:spPr>
          <a:xfrm>
            <a:off x="6872703" y="5299166"/>
            <a:ext cx="465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หน่วยงานหรือสถาบันที่สังกัด</a:t>
            </a:r>
            <a:r>
              <a:rPr lang="en-US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83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3F05B2-AF21-A041-9FCB-9DBA7E470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64A99B-848E-AA4D-92F0-B7C590D1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721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0B61-B46A-6D47-BBDF-ED1F85AE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7668A-C7E0-084E-B1AB-8DE36EEE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68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9288-4AF6-F248-B707-9BB98C8E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ระเบียบวิธีการศึกษา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2BB6-4192-4046-BDB1-D4E7F2E506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978D8-60EB-744C-85F3-2DC04EF280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372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66C2C-0676-744F-9467-D68174F3B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A783-9E58-1241-861C-BED3B45561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6B0D6-2CD9-864D-B157-443B57FCA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A9A5DB-5213-F244-A463-5C375E01D9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288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7E543-E2CB-9A41-A1CB-9F8F1C5B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201A49-1BEB-6744-80D0-1A7FA222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401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A228-6788-A34C-A53C-77FB3625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การนำผลการศึกษาไปใช้ประโยชน์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AD9A2-4FD6-B042-9ACF-FC45C7D58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681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D51E-08FD-C545-9F58-9E6039D7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867508"/>
            <a:ext cx="6907024" cy="726830"/>
          </a:xfrm>
        </p:spPr>
        <p:txBody>
          <a:bodyPr/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บทเรียนที่ได้รับหรือปัจจัยแห่งความสำเร็จ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2010-1FAA-DE4B-B1D3-AE80DB48C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1E3C3-F377-0648-B612-DE507888D4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552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38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Cordia New</vt:lpstr>
      <vt:lpstr>Linux Libertine G</vt:lpstr>
      <vt:lpstr>TH SarabunPSK</vt:lpstr>
      <vt:lpstr>Office Theme</vt:lpstr>
      <vt:lpstr>PowerPoint Presentation</vt:lpstr>
      <vt:lpstr>PowerPoint Presentation</vt:lpstr>
      <vt:lpstr>ที่มาและความสำคัญ</vt:lpstr>
      <vt:lpstr>วัตถุประสงค์</vt:lpstr>
      <vt:lpstr>ระเบียบวิธีการศึกษา</vt:lpstr>
      <vt:lpstr>PowerPoint Presentation</vt:lpstr>
      <vt:lpstr>ผลการศึกษา</vt:lpstr>
      <vt:lpstr>การนำผลการศึกษาไปใช้ประโยชน์</vt:lpstr>
      <vt:lpstr>บทเรียนที่ได้รับหรือปัจจัยแห่งความสำเร็จ</vt:lpstr>
      <vt:lpstr>ข้อเสนอแนะ/การขยายผล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Gift</cp:lastModifiedBy>
  <cp:revision>11</cp:revision>
  <dcterms:created xsi:type="dcterms:W3CDTF">2023-06-17T03:06:12Z</dcterms:created>
  <dcterms:modified xsi:type="dcterms:W3CDTF">2023-06-19T03:38:18Z</dcterms:modified>
</cp:coreProperties>
</file>